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6858000" cy="9144000" type="screen4x3"/>
  <p:notesSz cx="6792913" cy="9925050"/>
  <p:defaultTextStyle>
    <a:defPPr>
      <a:defRPr lang="en-GB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/>
    <p:restoredTop sz="98438" autoAdjust="0"/>
  </p:normalViewPr>
  <p:slideViewPr>
    <p:cSldViewPr snapToGrid="0" snapToObjects="1">
      <p:cViewPr varScale="1">
        <p:scale>
          <a:sx n="48" d="100"/>
          <a:sy n="48" d="100"/>
        </p:scale>
        <p:origin x="2194" y="29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E95F-740F-524B-B73C-140A49136356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77817-F6D7-D349-BC47-FB5A9F3CD5F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E95F-740F-524B-B73C-140A49136356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77817-F6D7-D349-BC47-FB5A9F3CD5F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E95F-740F-524B-B73C-140A49136356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77817-F6D7-D349-BC47-FB5A9F3CD5F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E95F-740F-524B-B73C-140A49136356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77817-F6D7-D349-BC47-FB5A9F3CD5F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E95F-740F-524B-B73C-140A49136356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77817-F6D7-D349-BC47-FB5A9F3CD5F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E95F-740F-524B-B73C-140A49136356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77817-F6D7-D349-BC47-FB5A9F3CD5F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E95F-740F-524B-B73C-140A49136356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77817-F6D7-D349-BC47-FB5A9F3CD5F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E95F-740F-524B-B73C-140A49136356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77817-F6D7-D349-BC47-FB5A9F3CD5F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E95F-740F-524B-B73C-140A49136356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77817-F6D7-D349-BC47-FB5A9F3CD5F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E95F-740F-524B-B73C-140A49136356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77817-F6D7-D349-BC47-FB5A9F3CD5F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E95F-740F-524B-B73C-140A49136356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77817-F6D7-D349-BC47-FB5A9F3CD5F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0DE95F-740F-524B-B73C-140A49136356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D77817-F6D7-D349-BC47-FB5A9F3CD5F3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157170" y="215163"/>
            <a:ext cx="821733" cy="713377"/>
          </a:xfrm>
          <a:prstGeom prst="rect">
            <a:avLst/>
          </a:prstGeom>
          <a:noFill/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800" b="1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10" name="Rectangle 9"/>
          <p:cNvSpPr/>
          <p:nvPr/>
        </p:nvSpPr>
        <p:spPr>
          <a:xfrm>
            <a:off x="4077970" y="174523"/>
            <a:ext cx="1305154" cy="761054"/>
          </a:xfrm>
          <a:prstGeom prst="rect">
            <a:avLst/>
          </a:prstGeom>
          <a:solidFill>
            <a:srgbClr val="CCFF99"/>
          </a:solidFill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b="1" dirty="0">
                <a:solidFill>
                  <a:srgbClr val="FF0000"/>
                </a:solidFill>
              </a:rPr>
              <a:t>PC Meadow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085415" y="1016903"/>
            <a:ext cx="922651" cy="666703"/>
          </a:xfrm>
          <a:prstGeom prst="rect">
            <a:avLst/>
          </a:prstGeom>
          <a:noFill/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800" b="1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157103" y="1015129"/>
            <a:ext cx="1226021" cy="639731"/>
          </a:xfrm>
          <a:prstGeom prst="rect">
            <a:avLst/>
          </a:prstGeom>
          <a:noFill/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400" b="1" dirty="0">
                <a:solidFill>
                  <a:schemeClr val="tx1"/>
                </a:solidFill>
              </a:rPr>
              <a:t>8</a:t>
            </a:r>
            <a:endParaRPr lang="en-GB" sz="2000" b="1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99869" y="1008459"/>
            <a:ext cx="450765" cy="665595"/>
          </a:xfrm>
          <a:prstGeom prst="rect">
            <a:avLst/>
          </a:prstGeom>
          <a:noFill/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000" b="1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915868" y="2221950"/>
            <a:ext cx="883972" cy="460239"/>
          </a:xfrm>
          <a:prstGeom prst="rect">
            <a:avLst/>
          </a:prstGeom>
          <a:solidFill>
            <a:schemeClr val="bg1"/>
          </a:solidFill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800" b="1" dirty="0">
                <a:solidFill>
                  <a:schemeClr val="tx1"/>
                </a:solidFill>
              </a:rPr>
              <a:t>13</a:t>
            </a:r>
            <a:endParaRPr lang="en-GB" sz="2400" b="1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259183" y="1749559"/>
            <a:ext cx="651700" cy="835203"/>
          </a:xfrm>
          <a:prstGeom prst="rect">
            <a:avLst/>
          </a:prstGeom>
          <a:noFill/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800" b="1" dirty="0">
                <a:solidFill>
                  <a:schemeClr val="tx1"/>
                </a:solidFill>
              </a:rPr>
              <a:t>16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8611" y="2699162"/>
            <a:ext cx="1172247" cy="521408"/>
          </a:xfrm>
          <a:prstGeom prst="rect">
            <a:avLst/>
          </a:prstGeom>
          <a:noFill/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800" b="1" dirty="0">
                <a:solidFill>
                  <a:schemeClr val="tx1"/>
                </a:solidFill>
              </a:rPr>
              <a:t>24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78474" y="3263418"/>
            <a:ext cx="788907" cy="521407"/>
          </a:xfrm>
          <a:prstGeom prst="rect">
            <a:avLst/>
          </a:prstGeom>
          <a:noFill/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800" b="1" dirty="0">
                <a:solidFill>
                  <a:schemeClr val="tx1"/>
                </a:solidFill>
              </a:rPr>
              <a:t>23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879857" y="2773141"/>
            <a:ext cx="857213" cy="448234"/>
          </a:xfrm>
          <a:prstGeom prst="rect">
            <a:avLst/>
          </a:prstGeom>
          <a:solidFill>
            <a:schemeClr val="bg1"/>
          </a:solidFill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800" b="1" dirty="0">
                <a:solidFill>
                  <a:schemeClr val="tx1"/>
                </a:solidFill>
              </a:rPr>
              <a:t>19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43419" y="4361098"/>
            <a:ext cx="617440" cy="871936"/>
          </a:xfrm>
          <a:prstGeom prst="rect">
            <a:avLst/>
          </a:prstGeom>
          <a:noFill/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800" b="1" dirty="0">
                <a:solidFill>
                  <a:schemeClr val="tx1"/>
                </a:solidFill>
              </a:rPr>
              <a:t>28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816175" y="3276261"/>
            <a:ext cx="927157" cy="501939"/>
          </a:xfrm>
          <a:prstGeom prst="rect">
            <a:avLst/>
          </a:prstGeom>
          <a:noFill/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800" b="1" dirty="0">
                <a:solidFill>
                  <a:schemeClr val="tx1"/>
                </a:solidFill>
              </a:rPr>
              <a:t>20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995560" y="3911078"/>
            <a:ext cx="955074" cy="610265"/>
          </a:xfrm>
          <a:prstGeom prst="rect">
            <a:avLst/>
          </a:prstGeom>
          <a:noFill/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800" b="1" dirty="0">
                <a:solidFill>
                  <a:schemeClr val="tx1"/>
                </a:solidFill>
              </a:rPr>
              <a:t>27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290492" y="4610684"/>
            <a:ext cx="658114" cy="675083"/>
          </a:xfrm>
          <a:prstGeom prst="rect">
            <a:avLst/>
          </a:prstGeom>
          <a:noFill/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800" b="1" dirty="0">
                <a:solidFill>
                  <a:schemeClr val="tx1"/>
                </a:solidFill>
              </a:rPr>
              <a:t>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633950" y="3869151"/>
            <a:ext cx="617440" cy="627990"/>
          </a:xfrm>
          <a:prstGeom prst="rect">
            <a:avLst/>
          </a:prstGeom>
          <a:noFill/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400" b="1" dirty="0">
                <a:solidFill>
                  <a:schemeClr val="tx1"/>
                </a:solidFill>
              </a:rPr>
              <a:t>25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057508" y="3889470"/>
            <a:ext cx="846507" cy="652193"/>
          </a:xfrm>
          <a:prstGeom prst="rect">
            <a:avLst/>
          </a:prstGeom>
          <a:solidFill>
            <a:srgbClr val="CCFF99"/>
          </a:solidFill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b="1" dirty="0">
                <a:solidFill>
                  <a:srgbClr val="FF0000"/>
                </a:solidFill>
              </a:rPr>
              <a:t>PC Trees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538479" y="4622749"/>
            <a:ext cx="931921" cy="639431"/>
          </a:xfrm>
          <a:prstGeom prst="rect">
            <a:avLst/>
          </a:prstGeom>
          <a:noFill/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800" b="1" dirty="0">
                <a:solidFill>
                  <a:schemeClr val="tx1"/>
                </a:solidFill>
              </a:rPr>
              <a:t>30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497078" y="4570961"/>
            <a:ext cx="931922" cy="675083"/>
          </a:xfrm>
          <a:prstGeom prst="rect">
            <a:avLst/>
          </a:prstGeom>
          <a:noFill/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800" b="1" dirty="0">
                <a:solidFill>
                  <a:schemeClr val="tx1"/>
                </a:solidFill>
              </a:rPr>
              <a:t>29 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614035" y="5659580"/>
            <a:ext cx="986683" cy="428750"/>
          </a:xfrm>
          <a:prstGeom prst="rect">
            <a:avLst/>
          </a:prstGeom>
          <a:noFill/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400" b="1" dirty="0">
                <a:solidFill>
                  <a:schemeClr val="tx1"/>
                </a:solidFill>
              </a:rPr>
              <a:t>36</a:t>
            </a:r>
            <a:r>
              <a:rPr lang="en-GB" sz="1100" dirty="0">
                <a:solidFill>
                  <a:schemeClr val="tx1"/>
                </a:solidFill>
              </a:rPr>
              <a:t>																																					Coslett</a:t>
            </a:r>
            <a:endParaRPr lang="en-GB" sz="1300" dirty="0">
              <a:solidFill>
                <a:schemeClr val="tx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4470400" y="5643046"/>
            <a:ext cx="969239" cy="1386404"/>
          </a:xfrm>
          <a:prstGeom prst="rect">
            <a:avLst/>
          </a:prstGeom>
          <a:noFill/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GB" sz="1300" b="1" dirty="0">
              <a:solidFill>
                <a:srgbClr val="FF0000"/>
              </a:solidFill>
            </a:endParaRPr>
          </a:p>
          <a:p>
            <a:r>
              <a:rPr lang="en-GB" sz="2800" b="1" dirty="0">
                <a:solidFill>
                  <a:schemeClr val="tx1"/>
                </a:solidFill>
              </a:rPr>
              <a:t>33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157103" y="7155703"/>
            <a:ext cx="1282536" cy="754244"/>
          </a:xfrm>
          <a:prstGeom prst="rect">
            <a:avLst/>
          </a:prstGeom>
          <a:noFill/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800" b="1" dirty="0">
                <a:solidFill>
                  <a:schemeClr val="tx1"/>
                </a:solidFill>
              </a:rPr>
              <a:t>35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115186" y="5657850"/>
            <a:ext cx="1225039" cy="1371600"/>
          </a:xfrm>
          <a:prstGeom prst="rect">
            <a:avLst/>
          </a:prstGeom>
          <a:noFill/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800" b="1" dirty="0">
                <a:solidFill>
                  <a:schemeClr val="tx1"/>
                </a:solidFill>
              </a:rPr>
              <a:t>32</a:t>
            </a:r>
          </a:p>
        </p:txBody>
      </p:sp>
      <p:sp>
        <p:nvSpPr>
          <p:cNvPr id="40" name="Rectangle 39"/>
          <p:cNvSpPr/>
          <p:nvPr/>
        </p:nvSpPr>
        <p:spPr>
          <a:xfrm>
            <a:off x="894080" y="5626532"/>
            <a:ext cx="2082535" cy="1327038"/>
          </a:xfrm>
          <a:prstGeom prst="rect">
            <a:avLst/>
          </a:prstGeom>
          <a:solidFill>
            <a:srgbClr val="CCFF99"/>
          </a:solidFill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2400" b="1" dirty="0">
                <a:solidFill>
                  <a:srgbClr val="FF0000"/>
                </a:solidFill>
              </a:rPr>
              <a:t>PC</a:t>
            </a:r>
          </a:p>
          <a:p>
            <a:pPr algn="ctr"/>
            <a:r>
              <a:rPr lang="en-GB" sz="2400" b="1" dirty="0">
                <a:solidFill>
                  <a:srgbClr val="FF0000"/>
                </a:solidFill>
              </a:rPr>
              <a:t>CAR</a:t>
            </a:r>
          </a:p>
          <a:p>
            <a:pPr algn="ctr"/>
            <a:r>
              <a:rPr lang="en-GB" sz="2400" b="1" dirty="0">
                <a:solidFill>
                  <a:srgbClr val="FF0000"/>
                </a:solidFill>
              </a:rPr>
              <a:t>PARK</a:t>
            </a:r>
          </a:p>
        </p:txBody>
      </p:sp>
      <p:sp>
        <p:nvSpPr>
          <p:cNvPr id="42" name="Right Triangle 41"/>
          <p:cNvSpPr/>
          <p:nvPr/>
        </p:nvSpPr>
        <p:spPr>
          <a:xfrm rot="16200000" flipH="1">
            <a:off x="1949308" y="7116464"/>
            <a:ext cx="1771926" cy="1840224"/>
          </a:xfrm>
          <a:prstGeom prst="rtTriangle">
            <a:avLst/>
          </a:prstGeom>
          <a:noFill/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" rtlCol="0" anchor="t"/>
          <a:lstStyle/>
          <a:p>
            <a:pPr algn="r"/>
            <a:r>
              <a:rPr lang="en-GB" sz="2800" b="1" dirty="0">
                <a:solidFill>
                  <a:srgbClr val="000000"/>
                </a:solidFill>
              </a:rPr>
              <a:t>34</a:t>
            </a:r>
            <a:r>
              <a:rPr lang="en-GB" sz="1200" dirty="0">
                <a:solidFill>
                  <a:srgbClr val="000000"/>
                </a:solidFill>
              </a:rPr>
              <a:t> </a:t>
            </a:r>
            <a:endParaRPr lang="en-GB" sz="1300" dirty="0">
              <a:solidFill>
                <a:srgbClr val="000000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925559" y="617838"/>
            <a:ext cx="777001" cy="2491122"/>
          </a:xfrm>
          <a:prstGeom prst="rect">
            <a:avLst/>
          </a:prstGeom>
          <a:noFill/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800" b="1" dirty="0">
                <a:solidFill>
                  <a:schemeClr val="tx1"/>
                </a:solidFill>
              </a:rPr>
              <a:t>5</a:t>
            </a:r>
            <a:endParaRPr lang="en-GB" sz="800" b="1" dirty="0">
              <a:solidFill>
                <a:schemeClr val="tx1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1828005" y="3183596"/>
            <a:ext cx="777000" cy="601230"/>
          </a:xfrm>
          <a:prstGeom prst="rect">
            <a:avLst/>
          </a:prstGeom>
          <a:noFill/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400" b="1" dirty="0">
                <a:solidFill>
                  <a:schemeClr val="tx1"/>
                </a:solidFill>
              </a:rPr>
              <a:t>44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70205" y="2016345"/>
            <a:ext cx="743856" cy="176317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800" b="1" dirty="0">
                <a:solidFill>
                  <a:schemeClr val="tx1"/>
                </a:solidFill>
              </a:rPr>
              <a:t>4v</a:t>
            </a:r>
            <a:endParaRPr lang="en-GB" sz="900" b="1" dirty="0">
              <a:solidFill>
                <a:schemeClr val="tx1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853440" y="928540"/>
            <a:ext cx="562722" cy="972261"/>
          </a:xfrm>
          <a:prstGeom prst="rect">
            <a:avLst/>
          </a:prstGeom>
          <a:noFill/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800" b="1" dirty="0">
                <a:solidFill>
                  <a:schemeClr val="tx1"/>
                </a:solidFill>
              </a:rPr>
              <a:t>3</a:t>
            </a:r>
            <a:endParaRPr lang="en-GB" sz="1050" b="1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70204" y="4712971"/>
            <a:ext cx="212007" cy="101715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GATE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627509" y="6213226"/>
            <a:ext cx="973209" cy="466899"/>
          </a:xfrm>
          <a:prstGeom prst="rect">
            <a:avLst/>
          </a:prstGeom>
          <a:noFill/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400" b="1" dirty="0">
                <a:solidFill>
                  <a:schemeClr val="tx1"/>
                </a:solidFill>
              </a:rPr>
              <a:t>37</a:t>
            </a:r>
          </a:p>
        </p:txBody>
      </p:sp>
      <p:sp>
        <p:nvSpPr>
          <p:cNvPr id="6" name="Oval 5"/>
          <p:cNvSpPr/>
          <p:nvPr/>
        </p:nvSpPr>
        <p:spPr>
          <a:xfrm>
            <a:off x="132080" y="4314261"/>
            <a:ext cx="601824" cy="39871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tx1"/>
                </a:solidFill>
              </a:rPr>
              <a:t>TAP</a:t>
            </a:r>
          </a:p>
        </p:txBody>
      </p:sp>
      <p:sp>
        <p:nvSpPr>
          <p:cNvPr id="51" name="Oval 50"/>
          <p:cNvSpPr/>
          <p:nvPr/>
        </p:nvSpPr>
        <p:spPr>
          <a:xfrm>
            <a:off x="5993336" y="5210073"/>
            <a:ext cx="587061" cy="36776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b="1" dirty="0">
                <a:solidFill>
                  <a:schemeClr val="tx1"/>
                </a:solidFill>
              </a:rPr>
              <a:t>TAP</a:t>
            </a:r>
          </a:p>
        </p:txBody>
      </p:sp>
      <p:sp>
        <p:nvSpPr>
          <p:cNvPr id="53" name="Rectangle 52"/>
          <p:cNvSpPr/>
          <p:nvPr/>
        </p:nvSpPr>
        <p:spPr>
          <a:xfrm flipH="1">
            <a:off x="894080" y="5361210"/>
            <a:ext cx="5027118" cy="16629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wordArtVert" rtlCol="0" anchor="ctr"/>
          <a:lstStyle/>
          <a:p>
            <a:pPr algn="ctr"/>
            <a:r>
              <a:rPr lang="en-GB" sz="1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TRACK</a:t>
            </a:r>
          </a:p>
        </p:txBody>
      </p:sp>
      <p:sp>
        <p:nvSpPr>
          <p:cNvPr id="54" name="Rectangle 53"/>
          <p:cNvSpPr/>
          <p:nvPr/>
        </p:nvSpPr>
        <p:spPr>
          <a:xfrm>
            <a:off x="223174" y="958419"/>
            <a:ext cx="528243" cy="949562"/>
          </a:xfrm>
          <a:prstGeom prst="rect">
            <a:avLst/>
          </a:prstGeom>
          <a:noFill/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800" b="1" dirty="0">
                <a:solidFill>
                  <a:schemeClr val="tx1"/>
                </a:solidFill>
              </a:rPr>
              <a:t>2</a:t>
            </a:r>
            <a:endParaRPr lang="en-GB" sz="1200" b="1" dirty="0">
              <a:solidFill>
                <a:schemeClr val="tx1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3860017" y="2773140"/>
            <a:ext cx="610383" cy="1006379"/>
          </a:xfrm>
          <a:prstGeom prst="rect">
            <a:avLst/>
          </a:prstGeom>
          <a:noFill/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800" b="1" dirty="0">
                <a:solidFill>
                  <a:schemeClr val="tx1"/>
                </a:solidFill>
              </a:rPr>
              <a:t>21</a:t>
            </a:r>
          </a:p>
        </p:txBody>
      </p:sp>
      <p:sp>
        <p:nvSpPr>
          <p:cNvPr id="56" name="Oval 55"/>
          <p:cNvSpPr/>
          <p:nvPr/>
        </p:nvSpPr>
        <p:spPr>
          <a:xfrm>
            <a:off x="2732770" y="1408516"/>
            <a:ext cx="409435" cy="41925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b="1" dirty="0">
                <a:solidFill>
                  <a:schemeClr val="tx1"/>
                </a:solidFill>
              </a:rPr>
              <a:t>TAP</a:t>
            </a:r>
          </a:p>
        </p:txBody>
      </p:sp>
      <p:sp>
        <p:nvSpPr>
          <p:cNvPr id="57" name="Rectangle 56"/>
          <p:cNvSpPr/>
          <p:nvPr/>
        </p:nvSpPr>
        <p:spPr>
          <a:xfrm>
            <a:off x="5505044" y="185341"/>
            <a:ext cx="1253489" cy="726988"/>
          </a:xfrm>
          <a:prstGeom prst="rect">
            <a:avLst/>
          </a:prstGeom>
          <a:solidFill>
            <a:srgbClr val="CCFF99"/>
          </a:solidFill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b="1" dirty="0">
                <a:solidFill>
                  <a:srgbClr val="FF0000"/>
                </a:solidFill>
              </a:rPr>
              <a:t>PC Trees </a:t>
            </a:r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3343556" y="3880870"/>
            <a:ext cx="664509" cy="640473"/>
          </a:xfrm>
          <a:prstGeom prst="rect">
            <a:avLst/>
          </a:prstGeom>
          <a:noFill/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400" b="1" dirty="0">
                <a:solidFill>
                  <a:schemeClr val="tx1"/>
                </a:solidFill>
              </a:rPr>
              <a:t>26</a:t>
            </a:r>
            <a:endParaRPr lang="en-GB" sz="2800" b="1" dirty="0">
              <a:solidFill>
                <a:schemeClr val="tx1"/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4567221" y="2703394"/>
            <a:ext cx="800161" cy="521407"/>
          </a:xfrm>
          <a:prstGeom prst="rect">
            <a:avLst/>
          </a:prstGeom>
          <a:noFill/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800" b="1" dirty="0">
                <a:solidFill>
                  <a:schemeClr val="tx1"/>
                </a:solidFill>
                <a:highlight>
                  <a:srgbClr val="FFFF00"/>
                </a:highlight>
              </a:rPr>
              <a:t>22</a:t>
            </a:r>
            <a:endParaRPr lang="en-GB" sz="3200" b="1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3022839" y="1714744"/>
            <a:ext cx="777001" cy="452321"/>
          </a:xfrm>
          <a:prstGeom prst="rect">
            <a:avLst/>
          </a:prstGeom>
          <a:noFill/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800" b="1" dirty="0">
                <a:solidFill>
                  <a:schemeClr val="tx1"/>
                </a:solidFill>
              </a:rPr>
              <a:t>12</a:t>
            </a:r>
          </a:p>
          <a:p>
            <a:endParaRPr lang="en-GB" sz="1300" b="1" dirty="0">
              <a:solidFill>
                <a:schemeClr val="tx1"/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3933735" y="1731055"/>
            <a:ext cx="554630" cy="937849"/>
          </a:xfrm>
          <a:prstGeom prst="rect">
            <a:avLst/>
          </a:prstGeom>
          <a:noFill/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800" b="1" dirty="0">
                <a:solidFill>
                  <a:schemeClr val="tx1"/>
                </a:solidFill>
              </a:rPr>
              <a:t>14 </a:t>
            </a:r>
            <a:endParaRPr lang="en-GB" sz="2400" b="1" dirty="0">
              <a:solidFill>
                <a:schemeClr val="tx1"/>
              </a:solidFill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4592693" y="1726057"/>
            <a:ext cx="562162" cy="865896"/>
          </a:xfrm>
          <a:prstGeom prst="rect">
            <a:avLst/>
          </a:prstGeom>
          <a:noFill/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800" b="1" dirty="0">
                <a:solidFill>
                  <a:schemeClr val="tx1"/>
                </a:solidFill>
              </a:rPr>
              <a:t>15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3" name="Rectangle 62"/>
          <p:cNvSpPr/>
          <p:nvPr/>
        </p:nvSpPr>
        <p:spPr>
          <a:xfrm>
            <a:off x="344437" y="224662"/>
            <a:ext cx="1014924" cy="55487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chemeClr val="tx1"/>
                </a:solidFill>
              </a:rPr>
              <a:t>1 v</a:t>
            </a:r>
          </a:p>
        </p:txBody>
      </p:sp>
      <p:sp>
        <p:nvSpPr>
          <p:cNvPr id="14" name="Parallelogram 13"/>
          <p:cNvSpPr/>
          <p:nvPr/>
        </p:nvSpPr>
        <p:spPr>
          <a:xfrm>
            <a:off x="1446373" y="517040"/>
            <a:ext cx="357958" cy="4314451"/>
          </a:xfrm>
          <a:prstGeom prst="parallelogram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TRACK</a:t>
            </a:r>
          </a:p>
        </p:txBody>
      </p:sp>
      <p:sp>
        <p:nvSpPr>
          <p:cNvPr id="66" name="Rectangle 65"/>
          <p:cNvSpPr/>
          <p:nvPr/>
        </p:nvSpPr>
        <p:spPr>
          <a:xfrm>
            <a:off x="4506260" y="4610685"/>
            <a:ext cx="717067" cy="687147"/>
          </a:xfrm>
          <a:prstGeom prst="rect">
            <a:avLst/>
          </a:prstGeom>
          <a:solidFill>
            <a:srgbClr val="CCFF99"/>
          </a:solidFill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b="1" dirty="0">
                <a:solidFill>
                  <a:srgbClr val="FF0000"/>
                </a:solidFill>
              </a:rPr>
              <a:t>PC Trees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026289" y="1780664"/>
            <a:ext cx="651700" cy="793601"/>
          </a:xfrm>
          <a:prstGeom prst="rect">
            <a:avLst/>
          </a:prstGeom>
          <a:noFill/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800" b="1" dirty="0">
                <a:solidFill>
                  <a:schemeClr val="tx1"/>
                </a:solidFill>
              </a:rPr>
              <a:t>17</a:t>
            </a:r>
          </a:p>
        </p:txBody>
      </p:sp>
      <p:sp>
        <p:nvSpPr>
          <p:cNvPr id="69" name="Rectangle 68"/>
          <p:cNvSpPr/>
          <p:nvPr/>
        </p:nvSpPr>
        <p:spPr>
          <a:xfrm>
            <a:off x="5637669" y="6772026"/>
            <a:ext cx="973209" cy="466899"/>
          </a:xfrm>
          <a:prstGeom prst="rect">
            <a:avLst/>
          </a:prstGeom>
          <a:noFill/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400" b="1" dirty="0">
                <a:solidFill>
                  <a:schemeClr val="tx1"/>
                </a:solidFill>
              </a:rPr>
              <a:t>38</a:t>
            </a:r>
          </a:p>
        </p:txBody>
      </p:sp>
      <p:sp>
        <p:nvSpPr>
          <p:cNvPr id="70" name="Rectangle 69"/>
          <p:cNvSpPr/>
          <p:nvPr/>
        </p:nvSpPr>
        <p:spPr>
          <a:xfrm>
            <a:off x="5657989" y="7340986"/>
            <a:ext cx="973209" cy="466899"/>
          </a:xfrm>
          <a:prstGeom prst="rect">
            <a:avLst/>
          </a:prstGeom>
          <a:noFill/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400" b="1" dirty="0">
                <a:solidFill>
                  <a:schemeClr val="tx1"/>
                </a:solidFill>
              </a:rPr>
              <a:t>39</a:t>
            </a:r>
          </a:p>
        </p:txBody>
      </p:sp>
      <p:sp>
        <p:nvSpPr>
          <p:cNvPr id="71" name="Rectangle 70"/>
          <p:cNvSpPr/>
          <p:nvPr/>
        </p:nvSpPr>
        <p:spPr>
          <a:xfrm>
            <a:off x="5657989" y="7909946"/>
            <a:ext cx="973209" cy="466899"/>
          </a:xfrm>
          <a:prstGeom prst="rect">
            <a:avLst/>
          </a:prstGeom>
          <a:solidFill>
            <a:schemeClr val="bg1"/>
          </a:solidFill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400" b="1" dirty="0">
                <a:solidFill>
                  <a:schemeClr val="tx1"/>
                </a:solidFill>
              </a:rPr>
              <a:t>40</a:t>
            </a:r>
          </a:p>
        </p:txBody>
      </p:sp>
      <p:sp>
        <p:nvSpPr>
          <p:cNvPr id="72" name="Rectangle 71"/>
          <p:cNvSpPr/>
          <p:nvPr/>
        </p:nvSpPr>
        <p:spPr>
          <a:xfrm>
            <a:off x="5657989" y="8458586"/>
            <a:ext cx="973209" cy="466899"/>
          </a:xfrm>
          <a:prstGeom prst="rect">
            <a:avLst/>
          </a:prstGeom>
          <a:noFill/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400" b="1" dirty="0">
                <a:solidFill>
                  <a:schemeClr val="tx1"/>
                </a:solidFill>
              </a:rPr>
              <a:t>41</a:t>
            </a:r>
          </a:p>
        </p:txBody>
      </p:sp>
      <p:sp>
        <p:nvSpPr>
          <p:cNvPr id="64" name="Rectangle 63"/>
          <p:cNvSpPr/>
          <p:nvPr/>
        </p:nvSpPr>
        <p:spPr>
          <a:xfrm>
            <a:off x="361314" y="8148781"/>
            <a:ext cx="2280351" cy="77055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000" b="1" dirty="0">
                <a:solidFill>
                  <a:schemeClr val="tx1"/>
                </a:solidFill>
              </a:rPr>
              <a:t>As at 1 Sept 2026</a:t>
            </a:r>
          </a:p>
          <a:p>
            <a:r>
              <a:rPr lang="en-GB" sz="2000" b="1" dirty="0">
                <a:solidFill>
                  <a:schemeClr val="tx1"/>
                </a:solidFill>
              </a:rPr>
              <a:t>V denotes vacant</a:t>
            </a:r>
            <a:r>
              <a:rPr lang="en-GB" sz="1050" dirty="0">
                <a:solidFill>
                  <a:schemeClr val="tx1"/>
                </a:solidFill>
              </a:rPr>
              <a:t>	</a:t>
            </a:r>
            <a:r>
              <a:rPr lang="en-GB" sz="1100" dirty="0">
                <a:solidFill>
                  <a:schemeClr val="tx1"/>
                </a:solidFill>
              </a:rPr>
              <a:t>																																			Coslett</a:t>
            </a:r>
            <a:endParaRPr lang="en-GB" sz="1300" dirty="0">
              <a:solidFill>
                <a:schemeClr val="tx1"/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5993336" y="1001306"/>
            <a:ext cx="765197" cy="31366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000" b="1" dirty="0">
                <a:solidFill>
                  <a:schemeClr val="tx1"/>
                </a:solidFill>
              </a:rPr>
              <a:t>10v</a:t>
            </a:r>
            <a:endParaRPr lang="en-GB" sz="2800" b="1" dirty="0">
              <a:solidFill>
                <a:schemeClr val="tx1"/>
              </a:solidFill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5996979" y="1350253"/>
            <a:ext cx="765197" cy="32834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000" b="1" dirty="0">
                <a:solidFill>
                  <a:schemeClr val="tx1"/>
                </a:solidFill>
              </a:rPr>
              <a:t>11v</a:t>
            </a:r>
            <a:endParaRPr lang="en-GB" sz="2800" b="1" dirty="0">
              <a:solidFill>
                <a:schemeClr val="tx1"/>
              </a:solidFill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B8651915-B914-4C82-9602-57D77AF3E51D}"/>
              </a:ext>
            </a:extLst>
          </p:cNvPr>
          <p:cNvSpPr/>
          <p:nvPr/>
        </p:nvSpPr>
        <p:spPr>
          <a:xfrm>
            <a:off x="4141614" y="8081464"/>
            <a:ext cx="1282536" cy="754244"/>
          </a:xfrm>
          <a:prstGeom prst="rect">
            <a:avLst/>
          </a:prstGeom>
          <a:noFill/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800" b="1" dirty="0">
                <a:solidFill>
                  <a:schemeClr val="tx1"/>
                </a:solidFill>
              </a:rPr>
              <a:t>42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2EC5065A-4B97-4B33-B835-461469E87596}"/>
              </a:ext>
            </a:extLst>
          </p:cNvPr>
          <p:cNvSpPr/>
          <p:nvPr/>
        </p:nvSpPr>
        <p:spPr>
          <a:xfrm>
            <a:off x="1857572" y="3881914"/>
            <a:ext cx="653615" cy="601230"/>
          </a:xfrm>
          <a:prstGeom prst="rect">
            <a:avLst/>
          </a:prstGeom>
          <a:noFill/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800" b="1" dirty="0">
                <a:solidFill>
                  <a:schemeClr val="tx1"/>
                </a:solidFill>
              </a:rPr>
              <a:t>18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D9A201C7-E00E-4D0F-ADB1-1F24D380B346}"/>
              </a:ext>
            </a:extLst>
          </p:cNvPr>
          <p:cNvSpPr/>
          <p:nvPr/>
        </p:nvSpPr>
        <p:spPr>
          <a:xfrm>
            <a:off x="5504531" y="3288294"/>
            <a:ext cx="1172247" cy="521408"/>
          </a:xfrm>
          <a:prstGeom prst="rect">
            <a:avLst/>
          </a:prstGeom>
          <a:noFill/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800" b="1" dirty="0">
                <a:solidFill>
                  <a:schemeClr val="tx1"/>
                </a:solidFill>
              </a:rPr>
              <a:t>43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CE4E5EE-3C07-4A5A-B610-AC9DE771E868}"/>
              </a:ext>
            </a:extLst>
          </p:cNvPr>
          <p:cNvSpPr/>
          <p:nvPr/>
        </p:nvSpPr>
        <p:spPr>
          <a:xfrm>
            <a:off x="6042179" y="3909026"/>
            <a:ext cx="654498" cy="403945"/>
          </a:xfrm>
          <a:prstGeom prst="rect">
            <a:avLst/>
          </a:prstGeom>
          <a:solidFill>
            <a:schemeClr val="bg1"/>
          </a:solidFill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800" b="1" dirty="0">
                <a:solidFill>
                  <a:schemeClr val="tx1"/>
                </a:solidFill>
              </a:rPr>
              <a:t>45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865</TotalTime>
  <Words>146</Words>
  <Application>Microsoft Office PowerPoint</Application>
  <PresentationFormat>On-screen Show (4:3)</PresentationFormat>
  <Paragraphs>61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Sacha Brooks</dc:creator>
  <cp:lastModifiedBy>Chantal Brooks</cp:lastModifiedBy>
  <cp:revision>133</cp:revision>
  <cp:lastPrinted>2024-02-14T10:49:43Z</cp:lastPrinted>
  <dcterms:created xsi:type="dcterms:W3CDTF">2020-07-04T14:05:44Z</dcterms:created>
  <dcterms:modified xsi:type="dcterms:W3CDTF">2026-09-21T13:53:30Z</dcterms:modified>
</cp:coreProperties>
</file>